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Krona One"/>
      <p:regular r:id="rId18"/>
    </p:embeddedFont>
    <p:embeddedFont>
      <p:font typeface="Berkshire Swash"/>
      <p:regular r:id="rId19"/>
    </p:embeddedFont>
    <p:embeddedFont>
      <p:font typeface="Bebas Neue"/>
      <p:regular r:id="rId20"/>
    </p:embeddedFont>
    <p:embeddedFont>
      <p:font typeface="Niramit"/>
      <p:regular r:id="rId21"/>
      <p:bold r:id="rId22"/>
      <p:italic r:id="rId23"/>
      <p:boldItalic r:id="rId24"/>
    </p:embeddedFont>
    <p:embeddedFont>
      <p:font typeface="PT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ebasNeue-regular.fntdata"/><Relationship Id="rId22" Type="http://schemas.openxmlformats.org/officeDocument/2006/relationships/font" Target="fonts/Niramit-bold.fntdata"/><Relationship Id="rId21" Type="http://schemas.openxmlformats.org/officeDocument/2006/relationships/font" Target="fonts/Niramit-regular.fntdata"/><Relationship Id="rId24" Type="http://schemas.openxmlformats.org/officeDocument/2006/relationships/font" Target="fonts/Niramit-boldItalic.fntdata"/><Relationship Id="rId23" Type="http://schemas.openxmlformats.org/officeDocument/2006/relationships/font" Target="fonts/Nirami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TSans-bold.fntdata"/><Relationship Id="rId25" Type="http://schemas.openxmlformats.org/officeDocument/2006/relationships/font" Target="fonts/PTSans-regular.fntdata"/><Relationship Id="rId28" Type="http://schemas.openxmlformats.org/officeDocument/2006/relationships/font" Target="fonts/PTSans-boldItalic.fntdata"/><Relationship Id="rId27" Type="http://schemas.openxmlformats.org/officeDocument/2006/relationships/font" Target="fonts/PT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BerkshireSwash-regular.fntdata"/><Relationship Id="rId18" Type="http://schemas.openxmlformats.org/officeDocument/2006/relationships/font" Target="fonts/Krona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431007ba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d431007ba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161ca7da6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161ca7da6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63b45879f2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63b45879f2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63b45879f2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63b45879f2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63b45879f2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63b45879f2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63b45879f2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63b45879f2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63b45879f2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63b45879f2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63b45879f2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63b45879f2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63b45879f2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63b45879f2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67e68ef1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a67e68ef1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63b45879f2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63b45879f2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40135a08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40135a08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 Red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0" l="0" r="4003" t="4003"/>
          <a:stretch/>
        </p:blipFill>
        <p:spPr>
          <a:xfrm>
            <a:off x="0" y="1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1057325" y="911225"/>
            <a:ext cx="5706000" cy="267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8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57325" y="3658075"/>
            <a:ext cx="6128100" cy="4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1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1057325" y="2714475"/>
            <a:ext cx="5019300" cy="77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1057325" y="1040425"/>
            <a:ext cx="2072100" cy="161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057325" y="3485350"/>
            <a:ext cx="50193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0000" y="1148450"/>
            <a:ext cx="7704000" cy="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cxnSp>
        <p:nvCxnSpPr>
          <p:cNvPr id="21" name="Google Shape;21;p4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subTitle"/>
          </p:nvPr>
        </p:nvSpPr>
        <p:spPr>
          <a:xfrm>
            <a:off x="4785773" y="1709326"/>
            <a:ext cx="36450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0" sz="14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26" name="Google Shape;26;p5"/>
          <p:cNvSpPr txBox="1"/>
          <p:nvPr>
            <p:ph idx="2" type="subTitle"/>
          </p:nvPr>
        </p:nvSpPr>
        <p:spPr>
          <a:xfrm>
            <a:off x="720000" y="1709326"/>
            <a:ext cx="36450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0"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9pPr>
          </a:lstStyle>
          <a:p/>
        </p:txBody>
      </p:sp>
      <p:sp>
        <p:nvSpPr>
          <p:cNvPr id="27" name="Google Shape;27;p5"/>
          <p:cNvSpPr txBox="1"/>
          <p:nvPr>
            <p:ph idx="3" type="subTitle"/>
          </p:nvPr>
        </p:nvSpPr>
        <p:spPr>
          <a:xfrm>
            <a:off x="720000" y="1304225"/>
            <a:ext cx="36450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4" type="subTitle"/>
          </p:nvPr>
        </p:nvSpPr>
        <p:spPr>
          <a:xfrm>
            <a:off x="4785773" y="1304225"/>
            <a:ext cx="36450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9" name="Google Shape;29;p5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cxnSp>
        <p:nvCxnSpPr>
          <p:cNvPr id="33" name="Google Shape;33;p6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 txBox="1"/>
          <p:nvPr>
            <p:ph type="title"/>
          </p:nvPr>
        </p:nvSpPr>
        <p:spPr>
          <a:xfrm>
            <a:off x="722376" y="448056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subTitle"/>
          </p:nvPr>
        </p:nvSpPr>
        <p:spPr>
          <a:xfrm>
            <a:off x="1057325" y="1347250"/>
            <a:ext cx="6266400" cy="31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cxnSp>
        <p:nvCxnSpPr>
          <p:cNvPr id="38" name="Google Shape;38;p7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1057325" y="1525675"/>
            <a:ext cx="5855100" cy="19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" y="2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/>
          <p:nvPr>
            <p:ph type="title"/>
          </p:nvPr>
        </p:nvSpPr>
        <p:spPr>
          <a:xfrm>
            <a:off x="1177200" y="1021763"/>
            <a:ext cx="4294800" cy="20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1177200" y="3117038"/>
            <a:ext cx="42948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0"/>
          <p:cNvSpPr txBox="1"/>
          <p:nvPr>
            <p:ph type="title"/>
          </p:nvPr>
        </p:nvSpPr>
        <p:spPr>
          <a:xfrm>
            <a:off x="1374650" y="763450"/>
            <a:ext cx="6394800" cy="487800"/>
          </a:xfrm>
          <a:prstGeom prst="rect">
            <a:avLst/>
          </a:prstGeom>
          <a:solidFill>
            <a:srgbClr val="F5EDE9">
              <a:alpha val="15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5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1"/>
          <p:cNvPicPr preferRelativeResize="0"/>
          <p:nvPr/>
        </p:nvPicPr>
        <p:blipFill rotWithShape="1">
          <a:blip r:embed="rId2">
            <a:alphaModFix/>
          </a:blip>
          <a:srcRect b="5758" l="0" r="5758" t="0"/>
          <a:stretch/>
        </p:blipFill>
        <p:spPr>
          <a:xfrm flipH="1" rot="10800000">
            <a:off x="78" y="2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1057325" y="1706075"/>
            <a:ext cx="6527700" cy="129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subTitle"/>
          </p:nvPr>
        </p:nvSpPr>
        <p:spPr>
          <a:xfrm>
            <a:off x="1057325" y="2996375"/>
            <a:ext cx="6527700" cy="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713225" y="215662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" type="subTitle"/>
          </p:nvPr>
        </p:nvSpPr>
        <p:spPr>
          <a:xfrm>
            <a:off x="713225" y="4035877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3" type="subTitle"/>
          </p:nvPr>
        </p:nvSpPr>
        <p:spPr>
          <a:xfrm>
            <a:off x="3419250" y="4035877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4" type="subTitle"/>
          </p:nvPr>
        </p:nvSpPr>
        <p:spPr>
          <a:xfrm>
            <a:off x="3419250" y="215662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hasCustomPrompt="1" idx="5" type="title"/>
          </p:nvPr>
        </p:nvSpPr>
        <p:spPr>
          <a:xfrm>
            <a:off x="1415375" y="1217275"/>
            <a:ext cx="901200" cy="616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hasCustomPrompt="1" idx="6" type="title"/>
          </p:nvPr>
        </p:nvSpPr>
        <p:spPr>
          <a:xfrm>
            <a:off x="4121400" y="3140675"/>
            <a:ext cx="9012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hasCustomPrompt="1" idx="7" type="title"/>
          </p:nvPr>
        </p:nvSpPr>
        <p:spPr>
          <a:xfrm>
            <a:off x="1415375" y="3140675"/>
            <a:ext cx="9012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/>
          <p:nvPr>
            <p:ph hasCustomPrompt="1" idx="8" type="title"/>
          </p:nvPr>
        </p:nvSpPr>
        <p:spPr>
          <a:xfrm>
            <a:off x="4121400" y="1217275"/>
            <a:ext cx="901200" cy="616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9" type="subTitle"/>
          </p:nvPr>
        </p:nvSpPr>
        <p:spPr>
          <a:xfrm>
            <a:off x="6125275" y="4035877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3" type="subTitle"/>
          </p:nvPr>
        </p:nvSpPr>
        <p:spPr>
          <a:xfrm>
            <a:off x="6125275" y="215662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hasCustomPrompt="1" idx="14" type="title"/>
          </p:nvPr>
        </p:nvSpPr>
        <p:spPr>
          <a:xfrm>
            <a:off x="6827425" y="3140675"/>
            <a:ext cx="9012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/>
          <p:nvPr>
            <p:ph hasCustomPrompt="1" idx="15" type="title"/>
          </p:nvPr>
        </p:nvSpPr>
        <p:spPr>
          <a:xfrm>
            <a:off x="6827425" y="1217275"/>
            <a:ext cx="901200" cy="616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idx="16" type="subTitle"/>
          </p:nvPr>
        </p:nvSpPr>
        <p:spPr>
          <a:xfrm>
            <a:off x="713225" y="18340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17" type="subTitle"/>
          </p:nvPr>
        </p:nvSpPr>
        <p:spPr>
          <a:xfrm>
            <a:off x="713225" y="37133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8" type="subTitle"/>
          </p:nvPr>
        </p:nvSpPr>
        <p:spPr>
          <a:xfrm>
            <a:off x="3419250" y="37133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9" type="subTitle"/>
          </p:nvPr>
        </p:nvSpPr>
        <p:spPr>
          <a:xfrm>
            <a:off x="3419250" y="18340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20" type="subTitle"/>
          </p:nvPr>
        </p:nvSpPr>
        <p:spPr>
          <a:xfrm>
            <a:off x="6125275" y="37133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21" type="subTitle"/>
          </p:nvPr>
        </p:nvSpPr>
        <p:spPr>
          <a:xfrm>
            <a:off x="6125275" y="1834075"/>
            <a:ext cx="2305500" cy="4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75" name="Google Shape;75;p13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>
            <p:ph type="title"/>
          </p:nvPr>
        </p:nvSpPr>
        <p:spPr>
          <a:xfrm>
            <a:off x="1057400" y="3154313"/>
            <a:ext cx="60174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9" name="Google Shape;79;p14"/>
          <p:cNvSpPr txBox="1"/>
          <p:nvPr>
            <p:ph idx="1" type="subTitle"/>
          </p:nvPr>
        </p:nvSpPr>
        <p:spPr>
          <a:xfrm>
            <a:off x="1057325" y="1457274"/>
            <a:ext cx="6017400" cy="169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cxnSp>
        <p:nvCxnSpPr>
          <p:cNvPr id="83" name="Google Shape;83;p15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cxnSp>
        <p:nvCxnSpPr>
          <p:cNvPr id="87" name="Google Shape;87;p16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cxnSp>
        <p:nvCxnSpPr>
          <p:cNvPr id="91" name="Google Shape;91;p17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type="title"/>
          </p:nvPr>
        </p:nvSpPr>
        <p:spPr>
          <a:xfrm>
            <a:off x="4046950" y="1413050"/>
            <a:ext cx="3873000" cy="137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1" type="subTitle"/>
          </p:nvPr>
        </p:nvSpPr>
        <p:spPr>
          <a:xfrm>
            <a:off x="4046950" y="2789650"/>
            <a:ext cx="3873000" cy="9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8"/>
          <p:cNvSpPr/>
          <p:nvPr>
            <p:ph idx="2" type="pic"/>
          </p:nvPr>
        </p:nvSpPr>
        <p:spPr>
          <a:xfrm>
            <a:off x="1133525" y="965850"/>
            <a:ext cx="2684700" cy="321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>
            <p:ph type="title"/>
          </p:nvPr>
        </p:nvSpPr>
        <p:spPr>
          <a:xfrm>
            <a:off x="972650" y="2536538"/>
            <a:ext cx="2935800" cy="57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" type="subTitle"/>
          </p:nvPr>
        </p:nvSpPr>
        <p:spPr>
          <a:xfrm>
            <a:off x="972650" y="3110363"/>
            <a:ext cx="2935800" cy="10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720000" y="1215750"/>
            <a:ext cx="7704000" cy="31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unito Light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cxnSp>
        <p:nvCxnSpPr>
          <p:cNvPr id="105" name="Google Shape;105;p20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720000" y="1066225"/>
            <a:ext cx="7704000" cy="34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cxnSp>
        <p:nvCxnSpPr>
          <p:cNvPr id="110" name="Google Shape;110;p21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TITLE_AND_BODY_1_2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720000" y="1215750"/>
            <a:ext cx="4053000" cy="25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D1B4E5"/>
              </a:buClr>
              <a:buSzPts val="1500"/>
              <a:buFont typeface="Barlow"/>
              <a:buAutoNum type="arabicPeriod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rabicPeriod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rabicPeriod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9pPr>
          </a:lstStyle>
          <a:p/>
        </p:txBody>
      </p:sp>
      <p:cxnSp>
        <p:nvCxnSpPr>
          <p:cNvPr id="115" name="Google Shape;115;p22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BODY_1_3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720000" y="1215750"/>
            <a:ext cx="7704000" cy="22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unito Light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cxnSp>
        <p:nvCxnSpPr>
          <p:cNvPr id="120" name="Google Shape;120;p23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" type="subTitle"/>
          </p:nvPr>
        </p:nvSpPr>
        <p:spPr>
          <a:xfrm>
            <a:off x="2754300" y="1512600"/>
            <a:ext cx="3786000" cy="6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2" type="subTitle"/>
          </p:nvPr>
        </p:nvSpPr>
        <p:spPr>
          <a:xfrm>
            <a:off x="3289825" y="2717650"/>
            <a:ext cx="3786000" cy="6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3" type="subTitle"/>
          </p:nvPr>
        </p:nvSpPr>
        <p:spPr>
          <a:xfrm>
            <a:off x="3922175" y="3922700"/>
            <a:ext cx="3786000" cy="6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4" type="subTitle"/>
          </p:nvPr>
        </p:nvSpPr>
        <p:spPr>
          <a:xfrm>
            <a:off x="2754309" y="1218625"/>
            <a:ext cx="3786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8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8" name="Google Shape;128;p24"/>
          <p:cNvSpPr txBox="1"/>
          <p:nvPr>
            <p:ph idx="5" type="subTitle"/>
          </p:nvPr>
        </p:nvSpPr>
        <p:spPr>
          <a:xfrm>
            <a:off x="3289828" y="2423675"/>
            <a:ext cx="3786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8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9" name="Google Shape;129;p24"/>
          <p:cNvSpPr txBox="1"/>
          <p:nvPr>
            <p:ph idx="6" type="subTitle"/>
          </p:nvPr>
        </p:nvSpPr>
        <p:spPr>
          <a:xfrm>
            <a:off x="3922177" y="3628725"/>
            <a:ext cx="3786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8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30" name="Google Shape;130;p24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1" type="subTitle"/>
          </p:nvPr>
        </p:nvSpPr>
        <p:spPr>
          <a:xfrm>
            <a:off x="720075" y="2854475"/>
            <a:ext cx="2335200" cy="14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idx="2" type="subTitle"/>
          </p:nvPr>
        </p:nvSpPr>
        <p:spPr>
          <a:xfrm>
            <a:off x="3404492" y="2854475"/>
            <a:ext cx="2335200" cy="14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3" type="subTitle"/>
          </p:nvPr>
        </p:nvSpPr>
        <p:spPr>
          <a:xfrm>
            <a:off x="6088912" y="2854475"/>
            <a:ext cx="2335200" cy="14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idx="4" type="subTitle"/>
          </p:nvPr>
        </p:nvSpPr>
        <p:spPr>
          <a:xfrm>
            <a:off x="720075" y="2101775"/>
            <a:ext cx="2335200" cy="79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9pPr>
          </a:lstStyle>
          <a:p/>
        </p:txBody>
      </p:sp>
      <p:sp>
        <p:nvSpPr>
          <p:cNvPr id="138" name="Google Shape;138;p25"/>
          <p:cNvSpPr txBox="1"/>
          <p:nvPr>
            <p:ph idx="5" type="subTitle"/>
          </p:nvPr>
        </p:nvSpPr>
        <p:spPr>
          <a:xfrm>
            <a:off x="3404492" y="2101778"/>
            <a:ext cx="2335200" cy="78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9pPr>
          </a:lstStyle>
          <a:p/>
        </p:txBody>
      </p:sp>
      <p:sp>
        <p:nvSpPr>
          <p:cNvPr id="139" name="Google Shape;139;p25"/>
          <p:cNvSpPr txBox="1"/>
          <p:nvPr>
            <p:ph idx="6" type="subTitle"/>
          </p:nvPr>
        </p:nvSpPr>
        <p:spPr>
          <a:xfrm>
            <a:off x="6088912" y="2101776"/>
            <a:ext cx="2335200" cy="78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Berkshire Swash"/>
              <a:buNone/>
              <a:defRPr sz="2000">
                <a:latin typeface="Berkshire Swash"/>
                <a:ea typeface="Berkshire Swash"/>
                <a:cs typeface="Berkshire Swash"/>
                <a:sym typeface="Berkshire Swash"/>
              </a:defRPr>
            </a:lvl9pPr>
          </a:lstStyle>
          <a:p/>
        </p:txBody>
      </p:sp>
      <p:cxnSp>
        <p:nvCxnSpPr>
          <p:cNvPr id="140" name="Google Shape;140;p25"/>
          <p:cNvCxnSpPr/>
          <p:nvPr/>
        </p:nvCxnSpPr>
        <p:spPr>
          <a:xfrm rot="10800000">
            <a:off x="-3000" y="7313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44" name="Google Shape;144;p26"/>
          <p:cNvSpPr txBox="1"/>
          <p:nvPr>
            <p:ph idx="1" type="subTitle"/>
          </p:nvPr>
        </p:nvSpPr>
        <p:spPr>
          <a:xfrm>
            <a:off x="2075575" y="1316050"/>
            <a:ext cx="5725500" cy="8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2" type="subTitle"/>
          </p:nvPr>
        </p:nvSpPr>
        <p:spPr>
          <a:xfrm>
            <a:off x="2075575" y="2536513"/>
            <a:ext cx="5725500" cy="8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3" type="subTitle"/>
          </p:nvPr>
        </p:nvSpPr>
        <p:spPr>
          <a:xfrm>
            <a:off x="2075575" y="3756975"/>
            <a:ext cx="5725500" cy="8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6"/>
          <p:cNvSpPr txBox="1"/>
          <p:nvPr>
            <p:ph idx="4" type="subTitle"/>
          </p:nvPr>
        </p:nvSpPr>
        <p:spPr>
          <a:xfrm>
            <a:off x="2075575" y="1080250"/>
            <a:ext cx="5725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8" name="Google Shape;148;p26"/>
          <p:cNvSpPr txBox="1"/>
          <p:nvPr>
            <p:ph idx="5" type="subTitle"/>
          </p:nvPr>
        </p:nvSpPr>
        <p:spPr>
          <a:xfrm>
            <a:off x="2075575" y="2278263"/>
            <a:ext cx="5725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9" name="Google Shape;149;p26"/>
          <p:cNvSpPr txBox="1"/>
          <p:nvPr>
            <p:ph idx="6" type="subTitle"/>
          </p:nvPr>
        </p:nvSpPr>
        <p:spPr>
          <a:xfrm>
            <a:off x="2075575" y="3476275"/>
            <a:ext cx="5725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50" name="Google Shape;150;p26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7"/>
          <p:cNvPicPr preferRelativeResize="0"/>
          <p:nvPr/>
        </p:nvPicPr>
        <p:blipFill rotWithShape="1">
          <a:blip r:embed="rId2">
            <a:alphaModFix/>
          </a:blip>
          <a:srcRect b="12049" l="0" r="12049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54" name="Google Shape;154;p27"/>
          <p:cNvSpPr txBox="1"/>
          <p:nvPr>
            <p:ph idx="1" type="subTitle"/>
          </p:nvPr>
        </p:nvSpPr>
        <p:spPr>
          <a:xfrm>
            <a:off x="778475" y="2410475"/>
            <a:ext cx="1778100" cy="10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7"/>
          <p:cNvSpPr txBox="1"/>
          <p:nvPr>
            <p:ph idx="2" type="subTitle"/>
          </p:nvPr>
        </p:nvSpPr>
        <p:spPr>
          <a:xfrm>
            <a:off x="2714875" y="3373950"/>
            <a:ext cx="1778100" cy="10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7"/>
          <p:cNvSpPr txBox="1"/>
          <p:nvPr>
            <p:ph idx="3" type="subTitle"/>
          </p:nvPr>
        </p:nvSpPr>
        <p:spPr>
          <a:xfrm>
            <a:off x="4651104" y="2410585"/>
            <a:ext cx="1778100" cy="10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idx="4" type="subTitle"/>
          </p:nvPr>
        </p:nvSpPr>
        <p:spPr>
          <a:xfrm>
            <a:off x="6587425" y="3374060"/>
            <a:ext cx="1778100" cy="10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7"/>
          <p:cNvSpPr txBox="1"/>
          <p:nvPr>
            <p:ph idx="5" type="subTitle"/>
          </p:nvPr>
        </p:nvSpPr>
        <p:spPr>
          <a:xfrm>
            <a:off x="778475" y="2028075"/>
            <a:ext cx="1778100" cy="43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9" name="Google Shape;159;p27"/>
          <p:cNvSpPr txBox="1"/>
          <p:nvPr>
            <p:ph idx="6" type="subTitle"/>
          </p:nvPr>
        </p:nvSpPr>
        <p:spPr>
          <a:xfrm>
            <a:off x="2714874" y="2991550"/>
            <a:ext cx="1778100" cy="43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0" name="Google Shape;160;p27"/>
          <p:cNvSpPr txBox="1"/>
          <p:nvPr>
            <p:ph idx="7" type="subTitle"/>
          </p:nvPr>
        </p:nvSpPr>
        <p:spPr>
          <a:xfrm>
            <a:off x="4651112" y="2028075"/>
            <a:ext cx="1778100" cy="43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1" name="Google Shape;161;p27"/>
          <p:cNvSpPr txBox="1"/>
          <p:nvPr>
            <p:ph idx="8" type="subTitle"/>
          </p:nvPr>
        </p:nvSpPr>
        <p:spPr>
          <a:xfrm>
            <a:off x="6587425" y="2991550"/>
            <a:ext cx="1778100" cy="43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600"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62" name="Google Shape;162;p27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  <p:sp>
        <p:nvSpPr>
          <p:cNvPr id="166" name="Google Shape;166;p28"/>
          <p:cNvSpPr txBox="1"/>
          <p:nvPr>
            <p:ph idx="1" type="subTitle"/>
          </p:nvPr>
        </p:nvSpPr>
        <p:spPr>
          <a:xfrm>
            <a:off x="1033985" y="1975804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8"/>
          <p:cNvSpPr txBox="1"/>
          <p:nvPr>
            <p:ph idx="2" type="subTitle"/>
          </p:nvPr>
        </p:nvSpPr>
        <p:spPr>
          <a:xfrm>
            <a:off x="3561333" y="1975804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8"/>
          <p:cNvSpPr txBox="1"/>
          <p:nvPr>
            <p:ph idx="3" type="subTitle"/>
          </p:nvPr>
        </p:nvSpPr>
        <p:spPr>
          <a:xfrm>
            <a:off x="1033985" y="3406026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8"/>
          <p:cNvSpPr txBox="1"/>
          <p:nvPr>
            <p:ph idx="4" type="subTitle"/>
          </p:nvPr>
        </p:nvSpPr>
        <p:spPr>
          <a:xfrm>
            <a:off x="3561333" y="3406026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8"/>
          <p:cNvSpPr txBox="1"/>
          <p:nvPr>
            <p:ph idx="5" type="subTitle"/>
          </p:nvPr>
        </p:nvSpPr>
        <p:spPr>
          <a:xfrm>
            <a:off x="6088681" y="1975804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8"/>
          <p:cNvSpPr txBox="1"/>
          <p:nvPr>
            <p:ph idx="6" type="subTitle"/>
          </p:nvPr>
        </p:nvSpPr>
        <p:spPr>
          <a:xfrm>
            <a:off x="6088681" y="3406026"/>
            <a:ext cx="20211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8"/>
          <p:cNvSpPr txBox="1"/>
          <p:nvPr>
            <p:ph idx="7" type="subTitle"/>
          </p:nvPr>
        </p:nvSpPr>
        <p:spPr>
          <a:xfrm>
            <a:off x="1032450" y="1559575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3" name="Google Shape;173;p28"/>
          <p:cNvSpPr txBox="1"/>
          <p:nvPr>
            <p:ph idx="8" type="subTitle"/>
          </p:nvPr>
        </p:nvSpPr>
        <p:spPr>
          <a:xfrm>
            <a:off x="3559798" y="1559575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4" name="Google Shape;174;p28"/>
          <p:cNvSpPr txBox="1"/>
          <p:nvPr>
            <p:ph idx="9" type="subTitle"/>
          </p:nvPr>
        </p:nvSpPr>
        <p:spPr>
          <a:xfrm>
            <a:off x="6087146" y="1559575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13" type="subTitle"/>
          </p:nvPr>
        </p:nvSpPr>
        <p:spPr>
          <a:xfrm>
            <a:off x="1032450" y="2989602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14" type="subTitle"/>
          </p:nvPr>
        </p:nvSpPr>
        <p:spPr>
          <a:xfrm>
            <a:off x="3559798" y="2989602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7" name="Google Shape;177;p28"/>
          <p:cNvSpPr txBox="1"/>
          <p:nvPr>
            <p:ph idx="15" type="subTitle"/>
          </p:nvPr>
        </p:nvSpPr>
        <p:spPr>
          <a:xfrm>
            <a:off x="6087146" y="2989602"/>
            <a:ext cx="2024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8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178" name="Google Shape;178;p28"/>
          <p:cNvCxnSpPr/>
          <p:nvPr/>
        </p:nvCxnSpPr>
        <p:spPr>
          <a:xfrm rot="10800000">
            <a:off x="-3000" y="716775"/>
            <a:ext cx="72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9"/>
          <p:cNvPicPr preferRelativeResize="0"/>
          <p:nvPr/>
        </p:nvPicPr>
        <p:blipFill rotWithShape="1">
          <a:blip r:embed="rId2">
            <a:alphaModFix/>
          </a:blip>
          <a:srcRect b="14559" l="14559" r="0" t="0"/>
          <a:stretch/>
        </p:blipFill>
        <p:spPr>
          <a:xfrm>
            <a:off x="0" y="0"/>
            <a:ext cx="914401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>
            <p:ph hasCustomPrompt="1" type="title"/>
          </p:nvPr>
        </p:nvSpPr>
        <p:spPr>
          <a:xfrm>
            <a:off x="1057325" y="715625"/>
            <a:ext cx="56430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2" name="Google Shape;182;p29"/>
          <p:cNvSpPr txBox="1"/>
          <p:nvPr>
            <p:ph idx="1" type="subTitle"/>
          </p:nvPr>
        </p:nvSpPr>
        <p:spPr>
          <a:xfrm>
            <a:off x="1057325" y="1299195"/>
            <a:ext cx="5643000" cy="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83" name="Google Shape;183;p29"/>
          <p:cNvSpPr txBox="1"/>
          <p:nvPr>
            <p:ph hasCustomPrompt="1" idx="2" type="title"/>
          </p:nvPr>
        </p:nvSpPr>
        <p:spPr>
          <a:xfrm>
            <a:off x="1057325" y="2128977"/>
            <a:ext cx="56430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4" name="Google Shape;184;p29"/>
          <p:cNvSpPr txBox="1"/>
          <p:nvPr>
            <p:ph idx="3" type="subTitle"/>
          </p:nvPr>
        </p:nvSpPr>
        <p:spPr>
          <a:xfrm>
            <a:off x="1057325" y="2712547"/>
            <a:ext cx="5643000" cy="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85" name="Google Shape;185;p29"/>
          <p:cNvSpPr txBox="1"/>
          <p:nvPr>
            <p:ph hasCustomPrompt="1" idx="4" type="title"/>
          </p:nvPr>
        </p:nvSpPr>
        <p:spPr>
          <a:xfrm>
            <a:off x="1057325" y="3542330"/>
            <a:ext cx="56430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6" name="Google Shape;186;p29"/>
          <p:cNvSpPr txBox="1"/>
          <p:nvPr>
            <p:ph idx="5" type="subTitle"/>
          </p:nvPr>
        </p:nvSpPr>
        <p:spPr>
          <a:xfrm>
            <a:off x="1057325" y="4125899"/>
            <a:ext cx="5643000" cy="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0"/>
            <a:ext cx="914401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>
            <p:ph idx="1" type="subTitle"/>
          </p:nvPr>
        </p:nvSpPr>
        <p:spPr>
          <a:xfrm>
            <a:off x="1057325" y="1770650"/>
            <a:ext cx="47730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0"/>
          <p:cNvSpPr txBox="1"/>
          <p:nvPr/>
        </p:nvSpPr>
        <p:spPr>
          <a:xfrm>
            <a:off x="1057325" y="3563950"/>
            <a:ext cx="47730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CREDITS: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,</a:t>
            </a:r>
            <a:r>
              <a:rPr lang="en" sz="1200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 and includes icons by </a:t>
            </a:r>
            <a:r>
              <a:rPr b="1" lang="en" sz="1200" u="sng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,</a:t>
            </a:r>
            <a:r>
              <a:rPr lang="en" sz="1200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 and infographics &amp; images by </a:t>
            </a:r>
            <a:r>
              <a:rPr b="1" lang="en" sz="1200" u="sng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 u="sng"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rPr>
              <a:t> </a:t>
            </a:r>
            <a:endParaRPr b="1" sz="1200" u="sng">
              <a:solidFill>
                <a:schemeClr val="dk1"/>
              </a:solidFill>
              <a:latin typeface="Niramit"/>
              <a:ea typeface="Niramit"/>
              <a:cs typeface="Niramit"/>
              <a:sym typeface="Niramit"/>
            </a:endParaRPr>
          </a:p>
        </p:txBody>
      </p:sp>
      <p:sp>
        <p:nvSpPr>
          <p:cNvPr id="191" name="Google Shape;191;p30"/>
          <p:cNvSpPr txBox="1"/>
          <p:nvPr>
            <p:ph type="title"/>
          </p:nvPr>
        </p:nvSpPr>
        <p:spPr>
          <a:xfrm>
            <a:off x="1057325" y="670425"/>
            <a:ext cx="47730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5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5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1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Krona One"/>
              <a:buNone/>
              <a:defRPr b="1" sz="225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●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○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■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●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○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■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●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iramit"/>
              <a:buChar char="○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iramit"/>
              <a:buChar char="■"/>
              <a:defRPr>
                <a:solidFill>
                  <a:schemeClr val="dk1"/>
                </a:solidFill>
                <a:latin typeface="Niramit"/>
                <a:ea typeface="Niramit"/>
                <a:cs typeface="Niramit"/>
                <a:sym typeface="Nirami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4.jpg"/><Relationship Id="rId9" Type="http://schemas.openxmlformats.org/officeDocument/2006/relationships/image" Target="../media/image18.png"/><Relationship Id="rId5" Type="http://schemas.openxmlformats.org/officeDocument/2006/relationships/image" Target="../media/image10.jpg"/><Relationship Id="rId6" Type="http://schemas.openxmlformats.org/officeDocument/2006/relationships/image" Target="../media/image15.jpg"/><Relationship Id="rId7" Type="http://schemas.openxmlformats.org/officeDocument/2006/relationships/image" Target="../media/image12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2.jpg"/><Relationship Id="rId4" Type="http://schemas.openxmlformats.org/officeDocument/2006/relationships/image" Target="../media/image24.png"/><Relationship Id="rId5" Type="http://schemas.openxmlformats.org/officeDocument/2006/relationships/image" Target="../media/image41.png"/><Relationship Id="rId6" Type="http://schemas.openxmlformats.org/officeDocument/2006/relationships/image" Target="../media/image21.png"/><Relationship Id="rId7" Type="http://schemas.openxmlformats.org/officeDocument/2006/relationships/image" Target="../media/image16.png"/><Relationship Id="rId8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9" Type="http://schemas.openxmlformats.org/officeDocument/2006/relationships/image" Target="../media/image25.jpg"/><Relationship Id="rId5" Type="http://schemas.openxmlformats.org/officeDocument/2006/relationships/image" Target="../media/image50.jpg"/><Relationship Id="rId6" Type="http://schemas.openxmlformats.org/officeDocument/2006/relationships/image" Target="../media/image48.jpg"/><Relationship Id="rId7" Type="http://schemas.openxmlformats.org/officeDocument/2006/relationships/image" Target="../media/image23.jpg"/><Relationship Id="rId8" Type="http://schemas.openxmlformats.org/officeDocument/2006/relationships/image" Target="../media/image17.jpg"/><Relationship Id="rId10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Relationship Id="rId4" Type="http://schemas.openxmlformats.org/officeDocument/2006/relationships/image" Target="../media/image49.jpg"/><Relationship Id="rId5" Type="http://schemas.openxmlformats.org/officeDocument/2006/relationships/image" Target="../media/image28.jpg"/><Relationship Id="rId6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jpg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30.png"/><Relationship Id="rId7" Type="http://schemas.openxmlformats.org/officeDocument/2006/relationships/image" Target="../media/image43.png"/><Relationship Id="rId8" Type="http://schemas.openxmlformats.org/officeDocument/2006/relationships/image" Target="../media/image3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jpg"/><Relationship Id="rId4" Type="http://schemas.openxmlformats.org/officeDocument/2006/relationships/image" Target="../media/image37.jpg"/><Relationship Id="rId9" Type="http://schemas.openxmlformats.org/officeDocument/2006/relationships/image" Target="../media/image51.png"/><Relationship Id="rId5" Type="http://schemas.openxmlformats.org/officeDocument/2006/relationships/image" Target="../media/image35.jpg"/><Relationship Id="rId6" Type="http://schemas.openxmlformats.org/officeDocument/2006/relationships/image" Target="../media/image34.png"/><Relationship Id="rId7" Type="http://schemas.openxmlformats.org/officeDocument/2006/relationships/image" Target="../media/image40.jpg"/><Relationship Id="rId8" Type="http://schemas.openxmlformats.org/officeDocument/2006/relationships/image" Target="../media/image4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3.jpg"/><Relationship Id="rId4" Type="http://schemas.openxmlformats.org/officeDocument/2006/relationships/image" Target="../media/image56.png"/><Relationship Id="rId5" Type="http://schemas.openxmlformats.org/officeDocument/2006/relationships/image" Target="../media/image4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ctrTitle"/>
          </p:nvPr>
        </p:nvSpPr>
        <p:spPr>
          <a:xfrm>
            <a:off x="1057325" y="989125"/>
            <a:ext cx="57060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CATastrophic Shootout:</a:t>
            </a:r>
            <a:endParaRPr sz="2600">
              <a:solidFill>
                <a:schemeClr val="lt1"/>
              </a:solidFill>
            </a:endParaRPr>
          </a:p>
        </p:txBody>
      </p:sp>
      <p:cxnSp>
        <p:nvCxnSpPr>
          <p:cNvPr id="201" name="Google Shape;201;p33"/>
          <p:cNvCxnSpPr/>
          <p:nvPr/>
        </p:nvCxnSpPr>
        <p:spPr>
          <a:xfrm>
            <a:off x="904925" y="989125"/>
            <a:ext cx="0" cy="421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202" name="Google Shape;202;p33"/>
          <p:cNvSpPr txBox="1"/>
          <p:nvPr/>
        </p:nvSpPr>
        <p:spPr>
          <a:xfrm>
            <a:off x="1057325" y="2500225"/>
            <a:ext cx="63999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chemeClr val="lt1"/>
                </a:solidFill>
                <a:latin typeface="Krona One"/>
                <a:ea typeface="Krona One"/>
                <a:cs typeface="Krona One"/>
                <a:sym typeface="Krona One"/>
              </a:rPr>
              <a:t>Feline Firepower</a:t>
            </a:r>
            <a:endParaRPr sz="100" u="sng">
              <a:solidFill>
                <a:schemeClr val="lt1"/>
              </a:solidFill>
              <a:latin typeface="Niramit"/>
              <a:ea typeface="Niramit"/>
              <a:cs typeface="Niramit"/>
              <a:sym typeface="Niramit"/>
            </a:endParaRPr>
          </a:p>
        </p:txBody>
      </p:sp>
      <p:sp>
        <p:nvSpPr>
          <p:cNvPr id="203" name="Google Shape;203;p33"/>
          <p:cNvSpPr txBox="1"/>
          <p:nvPr>
            <p:ph type="ctrTitle"/>
          </p:nvPr>
        </p:nvSpPr>
        <p:spPr>
          <a:xfrm>
            <a:off x="1057325" y="3199875"/>
            <a:ext cx="57060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Art-Bible </a:t>
            </a:r>
            <a:r>
              <a:rPr b="0" lang="en" sz="5100"/>
              <a:t>(</a:t>
            </a:r>
            <a:r>
              <a:rPr lang="en" sz="7300"/>
              <a:t>α</a:t>
            </a:r>
            <a:r>
              <a:rPr b="0" lang="en" sz="5100"/>
              <a:t>)</a:t>
            </a:r>
            <a:endParaRPr b="0" sz="5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958050" y="912000"/>
            <a:ext cx="7587900" cy="217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Guns</a:t>
            </a:r>
            <a:endParaRPr sz="6300">
              <a:solidFill>
                <a:schemeClr val="lt1"/>
              </a:solidFill>
            </a:endParaRPr>
          </a:p>
        </p:txBody>
      </p:sp>
      <p:cxnSp>
        <p:nvCxnSpPr>
          <p:cNvPr id="209" name="Google Shape;209;p34"/>
          <p:cNvCxnSpPr/>
          <p:nvPr/>
        </p:nvCxnSpPr>
        <p:spPr>
          <a:xfrm>
            <a:off x="904925" y="1699050"/>
            <a:ext cx="0" cy="350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210" name="Google Shape;210;p34"/>
          <p:cNvSpPr txBox="1"/>
          <p:nvPr>
            <p:ph type="title"/>
          </p:nvPr>
        </p:nvSpPr>
        <p:spPr>
          <a:xfrm>
            <a:off x="958050" y="1699062"/>
            <a:ext cx="8186100" cy="217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800" u="sng">
                <a:solidFill>
                  <a:schemeClr val="lt1"/>
                </a:solidFill>
              </a:rPr>
              <a:t>What we have so far:</a:t>
            </a:r>
            <a:endParaRPr i="1" sz="3800" u="sng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idx="9" type="subTitle"/>
          </p:nvPr>
        </p:nvSpPr>
        <p:spPr>
          <a:xfrm>
            <a:off x="6816000" y="812250"/>
            <a:ext cx="2188200" cy="26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</a:t>
            </a:r>
            <a:r>
              <a:rPr lang="en">
                <a:solidFill>
                  <a:schemeClr val="lt1"/>
                </a:solidFill>
              </a:rPr>
              <a:t>Low Poly but detailed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</a:t>
            </a:r>
            <a:r>
              <a:rPr lang="en">
                <a:solidFill>
                  <a:schemeClr val="lt1"/>
                </a:solidFill>
              </a:rPr>
              <a:t>Relatively simple textures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higher Poly-Count than most other assets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less negative impact on performance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-&gt; will be </a:t>
            </a:r>
            <a:r>
              <a:rPr lang="en">
                <a:solidFill>
                  <a:schemeClr val="lt1"/>
                </a:solidFill>
              </a:rPr>
              <a:t>stylized with shader and color palettes cohesively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6" name="Google Shape;216;p35"/>
          <p:cNvSpPr txBox="1"/>
          <p:nvPr>
            <p:ph idx="9" type="subTitle"/>
          </p:nvPr>
        </p:nvSpPr>
        <p:spPr>
          <a:xfrm>
            <a:off x="2448650" y="812253"/>
            <a:ext cx="2149500" cy="22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</a:t>
            </a:r>
            <a:r>
              <a:rPr lang="en">
                <a:solidFill>
                  <a:schemeClr val="lt1"/>
                </a:solidFill>
              </a:rPr>
              <a:t>Realistic Gun Models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actually </a:t>
            </a:r>
            <a:r>
              <a:rPr lang="en">
                <a:solidFill>
                  <a:schemeClr val="lt1"/>
                </a:solidFill>
              </a:rPr>
              <a:t>Functioning parts for animations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-&gt; Understand </a:t>
            </a:r>
            <a:r>
              <a:rPr lang="en">
                <a:solidFill>
                  <a:schemeClr val="lt1"/>
                </a:solidFill>
              </a:rPr>
              <a:t>how guns work </a:t>
            </a:r>
            <a:r>
              <a:rPr lang="en">
                <a:solidFill>
                  <a:schemeClr val="lt1"/>
                </a:solidFill>
              </a:rPr>
              <a:t>m</a:t>
            </a:r>
            <a:r>
              <a:rPr lang="en">
                <a:solidFill>
                  <a:schemeClr val="lt1"/>
                </a:solidFill>
              </a:rPr>
              <a:t>echanically 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-&gt; to be able to make the animations will </a:t>
            </a:r>
            <a:r>
              <a:rPr i="1" lang="en">
                <a:solidFill>
                  <a:schemeClr val="lt1"/>
                </a:solidFill>
              </a:rPr>
              <a:t>‘feel’</a:t>
            </a:r>
            <a:r>
              <a:rPr lang="en">
                <a:solidFill>
                  <a:schemeClr val="lt1"/>
                </a:solidFill>
              </a:rPr>
              <a:t> powerful and realistic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7" name="Google Shape;217;p35"/>
          <p:cNvSpPr txBox="1"/>
          <p:nvPr>
            <p:ph type="title"/>
          </p:nvPr>
        </p:nvSpPr>
        <p:spPr>
          <a:xfrm>
            <a:off x="701800" y="195450"/>
            <a:ext cx="48612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u="sng"/>
              <a:t>Gun References</a:t>
            </a:r>
            <a:r>
              <a:rPr lang="en" sz="3150" u="sng"/>
              <a:t>:</a:t>
            </a:r>
            <a:endParaRPr sz="3150" u="sng"/>
          </a:p>
        </p:txBody>
      </p:sp>
      <p:pic>
        <p:nvPicPr>
          <p:cNvPr id="218" name="Google Shape;218;p35"/>
          <p:cNvPicPr preferRelativeResize="0"/>
          <p:nvPr/>
        </p:nvPicPr>
        <p:blipFill rotWithShape="1">
          <a:blip r:embed="rId3">
            <a:alphaModFix/>
          </a:blip>
          <a:srcRect b="19257" l="0" r="0" t="27263"/>
          <a:stretch/>
        </p:blipFill>
        <p:spPr>
          <a:xfrm flipH="1">
            <a:off x="168250" y="3875589"/>
            <a:ext cx="2024410" cy="106796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225" y="930225"/>
            <a:ext cx="2024452" cy="1143812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35"/>
          <p:cNvPicPr preferRelativeResize="0"/>
          <p:nvPr/>
        </p:nvPicPr>
        <p:blipFill rotWithShape="1">
          <a:blip r:embed="rId5">
            <a:alphaModFix/>
          </a:blip>
          <a:srcRect b="0" l="893" r="893" t="0"/>
          <a:stretch/>
        </p:blipFill>
        <p:spPr>
          <a:xfrm>
            <a:off x="168250" y="2402919"/>
            <a:ext cx="2024410" cy="114379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4850" y="3656250"/>
            <a:ext cx="3572342" cy="1287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2" name="Google Shape;222;p35"/>
          <p:cNvPicPr preferRelativeResize="0"/>
          <p:nvPr/>
        </p:nvPicPr>
        <p:blipFill rotWithShape="1">
          <a:blip r:embed="rId7">
            <a:alphaModFix/>
          </a:blip>
          <a:srcRect b="0" l="2066" r="0" t="0"/>
          <a:stretch/>
        </p:blipFill>
        <p:spPr>
          <a:xfrm>
            <a:off x="4694850" y="2439813"/>
            <a:ext cx="2024449" cy="99944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3" name="Google Shape;223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31539" y="3181066"/>
            <a:ext cx="2024411" cy="1762483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4" name="Google Shape;224;p35"/>
          <p:cNvPicPr preferRelativeResize="0"/>
          <p:nvPr/>
        </p:nvPicPr>
        <p:blipFill rotWithShape="1">
          <a:blip r:embed="rId9">
            <a:alphaModFix/>
          </a:blip>
          <a:srcRect b="9972" l="0" r="5820" t="5518"/>
          <a:stretch/>
        </p:blipFill>
        <p:spPr>
          <a:xfrm>
            <a:off x="4694875" y="935525"/>
            <a:ext cx="2024401" cy="1287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/>
          <p:nvPr>
            <p:ph idx="9" type="subTitle"/>
          </p:nvPr>
        </p:nvSpPr>
        <p:spPr>
          <a:xfrm>
            <a:off x="3246950" y="748525"/>
            <a:ext cx="2840700" cy="44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-&gt; Due to time constraints and a lack of team members, the Weapons were mostly iterated upon while modeling.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-&gt; Concept Art and Studies were done regardless however, due to the priority of well modeled and animated weapons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-&gt; For us, getting the weapons to look and feel right is one of, if not the most important part of an FPS-shooter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-&gt; (Higher level of Detail and Higher Polygon Count than Environment)</a:t>
            </a:r>
            <a:endParaRPr sz="1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AK - (</a:t>
            </a:r>
            <a:r>
              <a:rPr lang="en" sz="1300">
                <a:solidFill>
                  <a:schemeClr val="lt1"/>
                </a:solidFill>
              </a:rPr>
              <a:t>Verts: </a:t>
            </a:r>
            <a:r>
              <a:rPr lang="en" sz="1300">
                <a:solidFill>
                  <a:schemeClr val="lt1"/>
                </a:solidFill>
              </a:rPr>
              <a:t>1784 | Tris: 3534)</a:t>
            </a:r>
            <a:br>
              <a:rPr lang="en" sz="1300">
                <a:solidFill>
                  <a:schemeClr val="lt1"/>
                </a:solidFill>
              </a:rPr>
            </a:br>
            <a:r>
              <a:rPr lang="en" sz="1300">
                <a:solidFill>
                  <a:schemeClr val="lt1"/>
                </a:solidFill>
              </a:rPr>
              <a:t>Revolver - (Verts: 1149</a:t>
            </a:r>
            <a:r>
              <a:rPr lang="en" sz="1300">
                <a:solidFill>
                  <a:schemeClr val="lt1"/>
                </a:solidFill>
              </a:rPr>
              <a:t> | Tris: 2379)</a:t>
            </a:r>
            <a:br>
              <a:rPr lang="en" sz="1300">
                <a:solidFill>
                  <a:schemeClr val="lt1"/>
                </a:solidFill>
              </a:rPr>
            </a:br>
            <a:br>
              <a:rPr lang="en" sz="1300">
                <a:solidFill>
                  <a:schemeClr val="lt1"/>
                </a:solidFill>
              </a:rPr>
            </a:br>
            <a:endParaRPr sz="1300">
              <a:solidFill>
                <a:schemeClr val="lt1"/>
              </a:solidFill>
            </a:endParaRPr>
          </a:p>
        </p:txBody>
      </p:sp>
      <p:sp>
        <p:nvSpPr>
          <p:cNvPr id="230" name="Google Shape;230;p36"/>
          <p:cNvSpPr txBox="1"/>
          <p:nvPr>
            <p:ph type="title"/>
          </p:nvPr>
        </p:nvSpPr>
        <p:spPr>
          <a:xfrm>
            <a:off x="701800" y="195450"/>
            <a:ext cx="79656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50" u="sng"/>
              <a:t>Gun Models and Concept Art:</a:t>
            </a:r>
            <a:endParaRPr sz="3050" u="sng"/>
          </a:p>
        </p:txBody>
      </p:sp>
      <p:pic>
        <p:nvPicPr>
          <p:cNvPr id="231" name="Google Shape;231;p36"/>
          <p:cNvPicPr preferRelativeResize="0"/>
          <p:nvPr/>
        </p:nvPicPr>
        <p:blipFill rotWithShape="1">
          <a:blip r:embed="rId3">
            <a:alphaModFix/>
          </a:blip>
          <a:srcRect b="13057" l="0" r="7347" t="23341"/>
          <a:stretch/>
        </p:blipFill>
        <p:spPr>
          <a:xfrm>
            <a:off x="152400" y="947777"/>
            <a:ext cx="2927288" cy="1193073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2" name="Google Shape;23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300925"/>
            <a:ext cx="2641725" cy="1252938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3" name="Google Shape;233;p36"/>
          <p:cNvPicPr preferRelativeResize="0"/>
          <p:nvPr/>
        </p:nvPicPr>
        <p:blipFill rotWithShape="1">
          <a:blip r:embed="rId5">
            <a:alphaModFix/>
          </a:blip>
          <a:srcRect b="15139" l="0" r="9132" t="0"/>
          <a:stretch/>
        </p:blipFill>
        <p:spPr>
          <a:xfrm>
            <a:off x="152400" y="3713925"/>
            <a:ext cx="2641724" cy="12618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4" name="Google Shape;234;p36"/>
          <p:cNvPicPr preferRelativeResize="0"/>
          <p:nvPr/>
        </p:nvPicPr>
        <p:blipFill rotWithShape="1">
          <a:blip r:embed="rId6">
            <a:alphaModFix/>
          </a:blip>
          <a:srcRect b="24998" l="0" r="9494" t="0"/>
          <a:stretch/>
        </p:blipFill>
        <p:spPr>
          <a:xfrm>
            <a:off x="6254926" y="3516456"/>
            <a:ext cx="2722150" cy="1459343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5" name="Google Shape;235;p36"/>
          <p:cNvPicPr preferRelativeResize="0"/>
          <p:nvPr/>
        </p:nvPicPr>
        <p:blipFill rotWithShape="1">
          <a:blip r:embed="rId7">
            <a:alphaModFix/>
          </a:blip>
          <a:srcRect b="5211" l="4521" r="4511" t="11931"/>
          <a:stretch/>
        </p:blipFill>
        <p:spPr>
          <a:xfrm>
            <a:off x="6500800" y="903213"/>
            <a:ext cx="2476274" cy="132770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6" name="Google Shape;236;p36"/>
          <p:cNvPicPr preferRelativeResize="0"/>
          <p:nvPr/>
        </p:nvPicPr>
        <p:blipFill rotWithShape="1">
          <a:blip r:embed="rId8">
            <a:alphaModFix/>
          </a:blip>
          <a:srcRect b="6479" l="0" r="0" t="11290"/>
          <a:stretch/>
        </p:blipFill>
        <p:spPr>
          <a:xfrm>
            <a:off x="6696625" y="2397537"/>
            <a:ext cx="2280450" cy="952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>
            <p:ph type="title"/>
          </p:nvPr>
        </p:nvSpPr>
        <p:spPr>
          <a:xfrm>
            <a:off x="904925" y="1246050"/>
            <a:ext cx="7321500" cy="19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Environment</a:t>
            </a:r>
            <a:endParaRPr sz="6200"/>
          </a:p>
        </p:txBody>
      </p:sp>
      <p:cxnSp>
        <p:nvCxnSpPr>
          <p:cNvPr id="242" name="Google Shape;242;p37"/>
          <p:cNvCxnSpPr/>
          <p:nvPr/>
        </p:nvCxnSpPr>
        <p:spPr>
          <a:xfrm>
            <a:off x="904925" y="1699050"/>
            <a:ext cx="0" cy="350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243" name="Google Shape;243;p37"/>
          <p:cNvSpPr txBox="1"/>
          <p:nvPr>
            <p:ph type="title"/>
          </p:nvPr>
        </p:nvSpPr>
        <p:spPr>
          <a:xfrm>
            <a:off x="904925" y="1931139"/>
            <a:ext cx="7898700" cy="19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700" u="sng">
                <a:solidFill>
                  <a:schemeClr val="lt1"/>
                </a:solidFill>
              </a:rPr>
              <a:t>What we have so far:</a:t>
            </a:r>
            <a:endParaRPr i="1" sz="3700" u="sng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>
            <p:ph type="title"/>
          </p:nvPr>
        </p:nvSpPr>
        <p:spPr>
          <a:xfrm>
            <a:off x="701800" y="195450"/>
            <a:ext cx="48612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u="sng"/>
              <a:t>Env. Moodboard:</a:t>
            </a:r>
            <a:endParaRPr sz="315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50" u="sng"/>
          </a:p>
        </p:txBody>
      </p:sp>
      <p:pic>
        <p:nvPicPr>
          <p:cNvPr id="249" name="Google Shape;2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3375" y="347700"/>
            <a:ext cx="2554051" cy="17820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0" name="Google Shape;25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650" y="966875"/>
            <a:ext cx="1891327" cy="252177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1" name="Google Shape;25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650" y="3702025"/>
            <a:ext cx="2249968" cy="12585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2" name="Google Shape;252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22387" y="966887"/>
            <a:ext cx="2354952" cy="1214258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3" name="Google Shape;253;p38"/>
          <p:cNvPicPr preferRelativeResize="0"/>
          <p:nvPr/>
        </p:nvPicPr>
        <p:blipFill rotWithShape="1">
          <a:blip r:embed="rId7">
            <a:alphaModFix/>
          </a:blip>
          <a:srcRect b="0" l="19426" r="0" t="0"/>
          <a:stretch/>
        </p:blipFill>
        <p:spPr>
          <a:xfrm>
            <a:off x="2822387" y="2309063"/>
            <a:ext cx="2354951" cy="120632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38"/>
          <p:cNvPicPr preferRelativeResize="0"/>
          <p:nvPr/>
        </p:nvPicPr>
        <p:blipFill rotWithShape="1">
          <a:blip r:embed="rId8">
            <a:alphaModFix/>
          </a:blip>
          <a:srcRect b="0" l="11432" r="17337" t="0"/>
          <a:stretch/>
        </p:blipFill>
        <p:spPr>
          <a:xfrm>
            <a:off x="3156963" y="3626361"/>
            <a:ext cx="2354950" cy="1360978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41325" y="3550413"/>
            <a:ext cx="2354950" cy="14101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13375" y="2343487"/>
            <a:ext cx="2696649" cy="112057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/>
          <p:nvPr>
            <p:ph type="title"/>
          </p:nvPr>
        </p:nvSpPr>
        <p:spPr>
          <a:xfrm>
            <a:off x="904925" y="1246050"/>
            <a:ext cx="7321500" cy="19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Miscellaneous</a:t>
            </a:r>
            <a:endParaRPr sz="5000"/>
          </a:p>
        </p:txBody>
      </p:sp>
      <p:cxnSp>
        <p:nvCxnSpPr>
          <p:cNvPr id="262" name="Google Shape;262;p39"/>
          <p:cNvCxnSpPr/>
          <p:nvPr/>
        </p:nvCxnSpPr>
        <p:spPr>
          <a:xfrm>
            <a:off x="904925" y="1699050"/>
            <a:ext cx="0" cy="350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263" name="Google Shape;263;p39"/>
          <p:cNvSpPr txBox="1"/>
          <p:nvPr>
            <p:ph type="title"/>
          </p:nvPr>
        </p:nvSpPr>
        <p:spPr>
          <a:xfrm>
            <a:off x="904925" y="1931139"/>
            <a:ext cx="7898700" cy="19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400" u="sng">
                <a:solidFill>
                  <a:schemeClr val="lt1"/>
                </a:solidFill>
              </a:rPr>
              <a:t>What we have so far:</a:t>
            </a:r>
            <a:endParaRPr i="1" sz="3400" u="sng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/>
          <p:nvPr>
            <p:ph idx="9" type="subTitle"/>
          </p:nvPr>
        </p:nvSpPr>
        <p:spPr>
          <a:xfrm>
            <a:off x="7432500" y="905800"/>
            <a:ext cx="1711500" cy="21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FPS-Paws were created in order for us to be able to start our animation, and make progress with implementing our weapons</a:t>
            </a:r>
            <a:endParaRPr/>
          </a:p>
        </p:txBody>
      </p:sp>
      <p:sp>
        <p:nvSpPr>
          <p:cNvPr id="269" name="Google Shape;269;p40"/>
          <p:cNvSpPr txBox="1"/>
          <p:nvPr>
            <p:ph type="title"/>
          </p:nvPr>
        </p:nvSpPr>
        <p:spPr>
          <a:xfrm>
            <a:off x="701800" y="195450"/>
            <a:ext cx="4861200" cy="9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/>
              <a:t>Character Design:</a:t>
            </a:r>
            <a:endParaRPr sz="3000" u="sng"/>
          </a:p>
        </p:txBody>
      </p:sp>
      <p:pic>
        <p:nvPicPr>
          <p:cNvPr id="270" name="Google Shape;270;p40"/>
          <p:cNvPicPr preferRelativeResize="0"/>
          <p:nvPr/>
        </p:nvPicPr>
        <p:blipFill rotWithShape="1">
          <a:blip r:embed="rId3">
            <a:alphaModFix/>
          </a:blip>
          <a:srcRect b="23632" l="14689" r="13269" t="8400"/>
          <a:stretch/>
        </p:blipFill>
        <p:spPr>
          <a:xfrm>
            <a:off x="2830188" y="1001975"/>
            <a:ext cx="1302503" cy="218462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1" name="Google Shape;271;p40"/>
          <p:cNvPicPr preferRelativeResize="0"/>
          <p:nvPr/>
        </p:nvPicPr>
        <p:blipFill rotWithShape="1">
          <a:blip r:embed="rId4">
            <a:alphaModFix/>
          </a:blip>
          <a:srcRect b="0" l="0" r="14646" t="0"/>
          <a:stretch/>
        </p:blipFill>
        <p:spPr>
          <a:xfrm>
            <a:off x="2830197" y="3438962"/>
            <a:ext cx="1302499" cy="152715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2" name="Google Shape;27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400" y="3406750"/>
            <a:ext cx="2251075" cy="15915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3" name="Google Shape;273;p40"/>
          <p:cNvPicPr preferRelativeResize="0"/>
          <p:nvPr/>
        </p:nvPicPr>
        <p:blipFill rotWithShape="1">
          <a:blip r:embed="rId6">
            <a:alphaModFix/>
          </a:blip>
          <a:srcRect b="8681" l="5312" r="8167" t="11158"/>
          <a:stretch/>
        </p:blipFill>
        <p:spPr>
          <a:xfrm>
            <a:off x="4376791" y="1001987"/>
            <a:ext cx="2913085" cy="192052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4" name="Google Shape;274;p40"/>
          <p:cNvSpPr txBox="1"/>
          <p:nvPr>
            <p:ph type="title"/>
          </p:nvPr>
        </p:nvSpPr>
        <p:spPr>
          <a:xfrm>
            <a:off x="228375" y="841525"/>
            <a:ext cx="23031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lt1"/>
                </a:solidFill>
              </a:rPr>
              <a:t>Concept Art:</a:t>
            </a:r>
            <a:endParaRPr sz="2000" u="sng">
              <a:solidFill>
                <a:schemeClr val="lt1"/>
              </a:solidFill>
            </a:endParaRPr>
          </a:p>
        </p:txBody>
      </p:sp>
      <p:sp>
        <p:nvSpPr>
          <p:cNvPr id="275" name="Google Shape;275;p40"/>
          <p:cNvSpPr txBox="1"/>
          <p:nvPr>
            <p:ph type="title"/>
          </p:nvPr>
        </p:nvSpPr>
        <p:spPr>
          <a:xfrm>
            <a:off x="5464125" y="426750"/>
            <a:ext cx="3541500" cy="5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lt1"/>
                </a:solidFill>
              </a:rPr>
              <a:t>First Person Model:</a:t>
            </a:r>
            <a:endParaRPr sz="2000" u="sng">
              <a:solidFill>
                <a:schemeClr val="lt1"/>
              </a:solidFill>
            </a:endParaRPr>
          </a:p>
        </p:txBody>
      </p:sp>
      <p:sp>
        <p:nvSpPr>
          <p:cNvPr id="276" name="Google Shape;276;p40"/>
          <p:cNvSpPr txBox="1"/>
          <p:nvPr>
            <p:ph idx="9" type="subTitle"/>
          </p:nvPr>
        </p:nvSpPr>
        <p:spPr>
          <a:xfrm>
            <a:off x="305175" y="1203853"/>
            <a:ext cx="2149500" cy="22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moved away from more cutesy art-style, to not cause </a:t>
            </a:r>
            <a:r>
              <a:rPr lang="en"/>
              <a:t>ludonarrative</a:t>
            </a:r>
            <a:r>
              <a:rPr lang="en"/>
              <a:t> dissonance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first few </a:t>
            </a:r>
            <a:r>
              <a:rPr lang="en"/>
              <a:t>rudimentary </a:t>
            </a:r>
            <a:r>
              <a:rPr lang="en"/>
              <a:t> steps towards our Main Character</a:t>
            </a:r>
            <a:br>
              <a:rPr lang="en"/>
            </a:br>
            <a:r>
              <a:rPr lang="en"/>
              <a:t>-&gt;to be iterated upon </a:t>
            </a:r>
            <a:endParaRPr/>
          </a:p>
        </p:txBody>
      </p:sp>
      <p:sp>
        <p:nvSpPr>
          <p:cNvPr id="277" name="Google Shape;277;p40"/>
          <p:cNvSpPr txBox="1"/>
          <p:nvPr>
            <p:ph idx="9" type="subTitle"/>
          </p:nvPr>
        </p:nvSpPr>
        <p:spPr>
          <a:xfrm>
            <a:off x="4376800" y="3186600"/>
            <a:ext cx="4590900" cy="17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Semi-realistic proportions, Low-Poly, cartoonish art-style is the goal</a:t>
            </a:r>
            <a:br>
              <a:rPr lang="en"/>
            </a:br>
            <a:r>
              <a:rPr lang="en"/>
              <a:t>-&gt; Texturing will be simplistic, most of the aesthetic will come from the lighting, shader (cell/toon shader) and color cohesion (still WIP)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lt1"/>
                </a:solidFill>
              </a:rPr>
              <a:t>FPS-Model - (Verts: 646 | Tris: 1264)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 txBox="1"/>
          <p:nvPr>
            <p:ph type="title"/>
          </p:nvPr>
        </p:nvSpPr>
        <p:spPr>
          <a:xfrm>
            <a:off x="701800" y="195450"/>
            <a:ext cx="48612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u="sng"/>
              <a:t>Color Palette</a:t>
            </a:r>
            <a:endParaRPr sz="3150" u="sng"/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250" y="2757400"/>
            <a:ext cx="2228549" cy="15775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4" name="Google Shape;28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6380" y="1633763"/>
            <a:ext cx="2476045" cy="6168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5" name="Google Shape;28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3380625" y="2544376"/>
            <a:ext cx="2527550" cy="41592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6" name="Google Shape;28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1075" y="3353375"/>
            <a:ext cx="1946625" cy="8567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7" name="Google Shape;287;p41"/>
          <p:cNvPicPr preferRelativeResize="0"/>
          <p:nvPr/>
        </p:nvPicPr>
        <p:blipFill rotWithShape="1">
          <a:blip r:embed="rId7">
            <a:alphaModFix/>
          </a:blip>
          <a:srcRect b="0" l="51837" r="0" t="0"/>
          <a:stretch/>
        </p:blipFill>
        <p:spPr>
          <a:xfrm>
            <a:off x="6605197" y="3727400"/>
            <a:ext cx="2348000" cy="10774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8" name="Google Shape;288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5050" y="765896"/>
            <a:ext cx="1788300" cy="2767603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9" name="Google Shape;289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 rot="10800000">
            <a:off x="165450" y="2041260"/>
            <a:ext cx="2518155" cy="41592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0" name="Google Shape;290;p41"/>
          <p:cNvSpPr txBox="1"/>
          <p:nvPr>
            <p:ph type="title"/>
          </p:nvPr>
        </p:nvSpPr>
        <p:spPr>
          <a:xfrm>
            <a:off x="627275" y="1446067"/>
            <a:ext cx="1594500" cy="5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lt1"/>
                </a:solidFill>
              </a:rPr>
              <a:t>ENEMY:</a:t>
            </a:r>
            <a:endParaRPr i="1" sz="2000" u="sng">
              <a:solidFill>
                <a:schemeClr val="lt1"/>
              </a:solidFill>
            </a:endParaRPr>
          </a:p>
        </p:txBody>
      </p:sp>
      <p:sp>
        <p:nvSpPr>
          <p:cNvPr id="291" name="Google Shape;291;p41"/>
          <p:cNvSpPr txBox="1"/>
          <p:nvPr>
            <p:ph type="title"/>
          </p:nvPr>
        </p:nvSpPr>
        <p:spPr>
          <a:xfrm>
            <a:off x="3750239" y="1047050"/>
            <a:ext cx="1788300" cy="5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lt1"/>
                </a:solidFill>
              </a:rPr>
              <a:t>PLAYER:</a:t>
            </a:r>
            <a:endParaRPr i="1" sz="2000" u="sng">
              <a:solidFill>
                <a:schemeClr val="lt1"/>
              </a:solidFill>
            </a:endParaRPr>
          </a:p>
        </p:txBody>
      </p:sp>
      <p:sp>
        <p:nvSpPr>
          <p:cNvPr id="292" name="Google Shape;292;p41"/>
          <p:cNvSpPr txBox="1"/>
          <p:nvPr>
            <p:ph type="title"/>
          </p:nvPr>
        </p:nvSpPr>
        <p:spPr>
          <a:xfrm>
            <a:off x="6232225" y="241800"/>
            <a:ext cx="2820600" cy="5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lt1"/>
                </a:solidFill>
              </a:rPr>
              <a:t>ENVIRONMENT:</a:t>
            </a:r>
            <a:endParaRPr i="1" sz="2000" u="sng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2"/>
          <p:cNvSpPr txBox="1"/>
          <p:nvPr>
            <p:ph type="title"/>
          </p:nvPr>
        </p:nvSpPr>
        <p:spPr>
          <a:xfrm>
            <a:off x="800500" y="182250"/>
            <a:ext cx="26052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/>
              <a:t>Shader </a:t>
            </a:r>
            <a:br>
              <a:rPr lang="en" sz="2300" u="sng"/>
            </a:br>
            <a:r>
              <a:rPr lang="en" sz="2300" u="sng"/>
              <a:t>Moodboard:</a:t>
            </a:r>
            <a:endParaRPr sz="2300" u="sng"/>
          </a:p>
        </p:txBody>
      </p:sp>
      <p:pic>
        <p:nvPicPr>
          <p:cNvPr id="298" name="Google Shape;29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9909" y="3291919"/>
            <a:ext cx="3141504" cy="156026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" name="Google Shape;29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0297" y="3291920"/>
            <a:ext cx="3141510" cy="156026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0" name="Google Shape;300;p42"/>
          <p:cNvPicPr preferRelativeResize="0"/>
          <p:nvPr/>
        </p:nvPicPr>
        <p:blipFill rotWithShape="1">
          <a:blip r:embed="rId5">
            <a:alphaModFix/>
          </a:blip>
          <a:srcRect b="0" l="15191" r="20845" t="0"/>
          <a:stretch/>
        </p:blipFill>
        <p:spPr>
          <a:xfrm>
            <a:off x="311550" y="1116204"/>
            <a:ext cx="1700654" cy="148558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1" name="Google Shape;301;p42"/>
          <p:cNvPicPr preferRelativeResize="0"/>
          <p:nvPr/>
        </p:nvPicPr>
        <p:blipFill rotWithShape="1">
          <a:blip r:embed="rId6">
            <a:alphaModFix/>
          </a:blip>
          <a:srcRect b="9236" l="7555" r="6784" t="8950"/>
          <a:stretch/>
        </p:blipFill>
        <p:spPr>
          <a:xfrm>
            <a:off x="311538" y="2732661"/>
            <a:ext cx="1700679" cy="1445812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2" name="Google Shape;30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0309" y="1116191"/>
            <a:ext cx="2014103" cy="200065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3" name="Google Shape;303;p42"/>
          <p:cNvPicPr preferRelativeResize="0"/>
          <p:nvPr/>
        </p:nvPicPr>
        <p:blipFill rotWithShape="1">
          <a:blip r:embed="rId8">
            <a:alphaModFix/>
          </a:blip>
          <a:srcRect b="10438" l="0" r="0" t="22348"/>
          <a:stretch/>
        </p:blipFill>
        <p:spPr>
          <a:xfrm>
            <a:off x="4322480" y="1934062"/>
            <a:ext cx="4509981" cy="116092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4" name="Google Shape;304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22476" y="291313"/>
            <a:ext cx="3542691" cy="144580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/>
          <p:nvPr>
            <p:ph type="title"/>
          </p:nvPr>
        </p:nvSpPr>
        <p:spPr>
          <a:xfrm>
            <a:off x="701800" y="195450"/>
            <a:ext cx="48612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u="sng"/>
              <a:t>User Interface:</a:t>
            </a:r>
            <a:endParaRPr sz="3150" u="sng"/>
          </a:p>
        </p:txBody>
      </p:sp>
      <p:pic>
        <p:nvPicPr>
          <p:cNvPr id="310" name="Google Shape;31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25" y="1407673"/>
            <a:ext cx="4861201" cy="36138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1" name="Google Shape;31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3001" y="621600"/>
            <a:ext cx="3464724" cy="195014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2" name="Google Shape;31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3001" y="2846894"/>
            <a:ext cx="3464724" cy="194717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3" name="Google Shape;313;p43"/>
          <p:cNvSpPr txBox="1"/>
          <p:nvPr>
            <p:ph type="title"/>
          </p:nvPr>
        </p:nvSpPr>
        <p:spPr>
          <a:xfrm>
            <a:off x="1484325" y="812250"/>
            <a:ext cx="22146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Concept Art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14" name="Google Shape;314;p43"/>
          <p:cNvSpPr txBox="1"/>
          <p:nvPr>
            <p:ph type="title"/>
          </p:nvPr>
        </p:nvSpPr>
        <p:spPr>
          <a:xfrm>
            <a:off x="6279113" y="113700"/>
            <a:ext cx="2032500" cy="6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Inspiration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/>
          <p:nvPr>
            <p:ph type="title"/>
          </p:nvPr>
        </p:nvSpPr>
        <p:spPr>
          <a:xfrm>
            <a:off x="1057325" y="2378000"/>
            <a:ext cx="53616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u="sng"/>
              <a:t>Thank you!</a:t>
            </a:r>
            <a:endParaRPr sz="4700" u="sng"/>
          </a:p>
        </p:txBody>
      </p:sp>
      <p:cxnSp>
        <p:nvCxnSpPr>
          <p:cNvPr id="320" name="Google Shape;320;p44"/>
          <p:cNvCxnSpPr/>
          <p:nvPr/>
        </p:nvCxnSpPr>
        <p:spPr>
          <a:xfrm>
            <a:off x="904925" y="874700"/>
            <a:ext cx="0" cy="432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diamond"/>
            <a:tailEnd len="med" w="med" type="none"/>
          </a:ln>
        </p:spPr>
      </p:cxnSp>
      <p:sp>
        <p:nvSpPr>
          <p:cNvPr id="321" name="Google Shape;321;p44"/>
          <p:cNvSpPr txBox="1"/>
          <p:nvPr>
            <p:ph type="title"/>
          </p:nvPr>
        </p:nvSpPr>
        <p:spPr>
          <a:xfrm>
            <a:off x="1057325" y="874700"/>
            <a:ext cx="7564500" cy="15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500"/>
              <a:t>For your attention and time thus far, </a:t>
            </a:r>
            <a:r>
              <a:rPr lang="en" sz="2500"/>
              <a:t>we at </a:t>
            </a:r>
            <a:r>
              <a:rPr lang="en" sz="2500">
                <a:solidFill>
                  <a:schemeClr val="lt1"/>
                </a:solidFill>
              </a:rPr>
              <a:t>Catastrophic Creations </a:t>
            </a:r>
            <a:r>
              <a:rPr i="1" lang="en" sz="2500"/>
              <a:t>have only one thing left to say:</a:t>
            </a:r>
            <a:endParaRPr i="1"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sychological Perspective of the Devil Thesis Defense by Slidesgo">
  <a:themeElements>
    <a:clrScheme name="Simple Light">
      <a:dk1>
        <a:srgbClr val="F5EDE9"/>
      </a:dk1>
      <a:lt1>
        <a:srgbClr val="E44C54"/>
      </a:lt1>
      <a:dk2>
        <a:srgbClr val="1D1D1D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ED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